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8" r:id="rId2"/>
  </p:sldIdLst>
  <p:sldSz cx="51206400" cy="30711775"/>
  <p:notesSz cx="6877050" cy="9656763"/>
  <p:defaultTextStyle>
    <a:defPPr>
      <a:defRPr lang="fr-FR"/>
    </a:defPPr>
    <a:lvl1pPr marL="0" algn="l" defTabSz="3869144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1pPr>
    <a:lvl2pPr marL="1934570" algn="l" defTabSz="3869144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2pPr>
    <a:lvl3pPr marL="3869144" algn="l" defTabSz="3869144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3pPr>
    <a:lvl4pPr marL="5803714" algn="l" defTabSz="3869144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4pPr>
    <a:lvl5pPr marL="7738285" algn="l" defTabSz="3869144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5pPr>
    <a:lvl6pPr marL="9672858" algn="l" defTabSz="3869144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6pPr>
    <a:lvl7pPr marL="11607429" algn="l" defTabSz="3869144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7pPr>
    <a:lvl8pPr marL="13542002" algn="l" defTabSz="3869144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8pPr>
    <a:lvl9pPr marL="15476572" algn="l" defTabSz="3869144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74">
          <p15:clr>
            <a:srgbClr val="A4A3A4"/>
          </p15:clr>
        </p15:guide>
        <p15:guide id="2" pos="1613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60D"/>
    <a:srgbClr val="27A3FF"/>
    <a:srgbClr val="EF80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15" d="100"/>
          <a:sy n="15" d="100"/>
        </p:scale>
        <p:origin x="864" y="138"/>
      </p:cViewPr>
      <p:guideLst>
        <p:guide orient="horz" pos="9674"/>
        <p:guide pos="161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95725" y="0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9C8BB-44C5-497D-A9CF-134465387E60}" type="datetimeFigureOut">
              <a:rPr lang="fr-FR" smtClean="0"/>
              <a:t>07/07/2018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22313" y="1206500"/>
            <a:ext cx="5432425" cy="32591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7388" y="4646613"/>
            <a:ext cx="5502275" cy="3803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72575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95725" y="9172575"/>
            <a:ext cx="2979738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093AF-64C0-40C9-A9B8-F6DE2C9C05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5570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9113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1pPr>
    <a:lvl2pPr marL="1844558" algn="l" defTabSz="3689113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2pPr>
    <a:lvl3pPr marL="3689113" algn="l" defTabSz="3689113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3pPr>
    <a:lvl4pPr marL="5533671" algn="l" defTabSz="3689113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4pPr>
    <a:lvl5pPr marL="7378229" algn="l" defTabSz="3689113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5pPr>
    <a:lvl6pPr marL="9222787" algn="l" defTabSz="3689113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6pPr>
    <a:lvl7pPr marL="11067342" algn="l" defTabSz="3689113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7pPr>
    <a:lvl8pPr marL="12911900" algn="l" defTabSz="3689113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8pPr>
    <a:lvl9pPr marL="14756459" algn="l" defTabSz="3689113" rtl="0" eaLnBrk="1" latinLnBrk="0" hangingPunct="1">
      <a:defRPr sz="4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22313" y="1206500"/>
            <a:ext cx="5432425" cy="325913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093AF-64C0-40C9-A9B8-F6DE2C9C051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526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6" y="5026215"/>
            <a:ext cx="43525441" cy="10692247"/>
          </a:xfrm>
        </p:spPr>
        <p:txBody>
          <a:bodyPr anchor="b"/>
          <a:lstStyle>
            <a:lvl1pPr algn="ctr">
              <a:defRPr sz="28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2" y="16130796"/>
            <a:ext cx="38404803" cy="7414903"/>
          </a:xfrm>
        </p:spPr>
        <p:txBody>
          <a:bodyPr/>
          <a:lstStyle>
            <a:lvl1pPr marL="0" indent="0" algn="ctr">
              <a:buNone/>
              <a:defRPr sz="11300"/>
            </a:lvl1pPr>
            <a:lvl2pPr marL="2149461" indent="0" algn="ctr">
              <a:buNone/>
              <a:defRPr sz="9500"/>
            </a:lvl2pPr>
            <a:lvl3pPr marL="4298925" indent="0" algn="ctr">
              <a:buNone/>
              <a:defRPr sz="8600"/>
            </a:lvl3pPr>
            <a:lvl4pPr marL="6448386" indent="0" algn="ctr">
              <a:buNone/>
              <a:defRPr sz="7400"/>
            </a:lvl4pPr>
            <a:lvl5pPr marL="8597850" indent="0" algn="ctr">
              <a:buNone/>
              <a:defRPr sz="7400"/>
            </a:lvl5pPr>
            <a:lvl6pPr marL="10747314" indent="0" algn="ctr">
              <a:buNone/>
              <a:defRPr sz="7400"/>
            </a:lvl6pPr>
            <a:lvl7pPr marL="12896775" indent="0" algn="ctr">
              <a:buNone/>
              <a:defRPr sz="7400"/>
            </a:lvl7pPr>
            <a:lvl8pPr marL="15046236" indent="0" algn="ctr">
              <a:buNone/>
              <a:defRPr sz="7400"/>
            </a:lvl8pPr>
            <a:lvl9pPr marL="17195700" indent="0" algn="ctr">
              <a:buNone/>
              <a:defRPr sz="7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EC90-FA25-4587-BAEC-E69BD8EADED6}" type="datetimeFigureOut">
              <a:rPr lang="fr-FR" smtClean="0"/>
              <a:t>07/07/2018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CBD0-6345-4586-BAD7-5CF2A20EBD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89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EC90-FA25-4587-BAEC-E69BD8EADED6}" type="datetimeFigureOut">
              <a:rPr lang="fr-FR" smtClean="0"/>
              <a:t>07/07/2018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CBD0-6345-4586-BAD7-5CF2A20EBD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7910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2" y="7656626"/>
            <a:ext cx="44165520" cy="12775243"/>
          </a:xfrm>
        </p:spPr>
        <p:txBody>
          <a:bodyPr anchor="b"/>
          <a:lstStyle>
            <a:lvl1pPr>
              <a:defRPr sz="28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2" y="20552729"/>
            <a:ext cx="44165520" cy="6718201"/>
          </a:xfrm>
        </p:spPr>
        <p:txBody>
          <a:bodyPr/>
          <a:lstStyle>
            <a:lvl1pPr marL="0" indent="0">
              <a:buNone/>
              <a:defRPr sz="11300">
                <a:solidFill>
                  <a:schemeClr val="tx1"/>
                </a:solidFill>
              </a:defRPr>
            </a:lvl1pPr>
            <a:lvl2pPr marL="2149461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2pPr>
            <a:lvl3pPr marL="4298925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3pPr>
            <a:lvl4pPr marL="6448386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4pPr>
            <a:lvl5pPr marL="8597850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5pPr>
            <a:lvl6pPr marL="10747314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6pPr>
            <a:lvl7pPr marL="12896775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7pPr>
            <a:lvl8pPr marL="15046236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8pPr>
            <a:lvl9pPr marL="17195700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EC90-FA25-4587-BAEC-E69BD8EADED6}" type="datetimeFigureOut">
              <a:rPr lang="fr-FR" smtClean="0"/>
              <a:t>07/07/2018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CBD0-6345-4586-BAD7-5CF2A20EBD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5956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1" y="8175590"/>
            <a:ext cx="21762719" cy="1948633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3" y="8175590"/>
            <a:ext cx="21762719" cy="1948633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EC90-FA25-4587-BAEC-E69BD8EADED6}" type="datetimeFigureOut">
              <a:rPr lang="fr-FR" smtClean="0"/>
              <a:t>07/07/2018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CBD0-6345-4586-BAD7-5CF2A20EBD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5146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09" y="1635128"/>
            <a:ext cx="44165520" cy="593618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20" y="7528655"/>
            <a:ext cx="21662702" cy="3689674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49461" indent="0">
              <a:buNone/>
              <a:defRPr sz="9500" b="1"/>
            </a:lvl2pPr>
            <a:lvl3pPr marL="4298925" indent="0">
              <a:buNone/>
              <a:defRPr sz="8600" b="1"/>
            </a:lvl3pPr>
            <a:lvl4pPr marL="6448386" indent="0">
              <a:buNone/>
              <a:defRPr sz="7400" b="1"/>
            </a:lvl4pPr>
            <a:lvl5pPr marL="8597850" indent="0">
              <a:buNone/>
              <a:defRPr sz="7400" b="1"/>
            </a:lvl5pPr>
            <a:lvl6pPr marL="10747314" indent="0">
              <a:buNone/>
              <a:defRPr sz="7400" b="1"/>
            </a:lvl6pPr>
            <a:lvl7pPr marL="12896775" indent="0">
              <a:buNone/>
              <a:defRPr sz="7400" b="1"/>
            </a:lvl7pPr>
            <a:lvl8pPr marL="15046236" indent="0">
              <a:buNone/>
              <a:defRPr sz="7400" b="1"/>
            </a:lvl8pPr>
            <a:lvl9pPr marL="17195700" indent="0">
              <a:buNone/>
              <a:defRPr sz="74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20" y="11218332"/>
            <a:ext cx="21662702" cy="1650047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6" y="7528655"/>
            <a:ext cx="21769391" cy="3689674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49461" indent="0">
              <a:buNone/>
              <a:defRPr sz="9500" b="1"/>
            </a:lvl2pPr>
            <a:lvl3pPr marL="4298925" indent="0">
              <a:buNone/>
              <a:defRPr sz="8600" b="1"/>
            </a:lvl3pPr>
            <a:lvl4pPr marL="6448386" indent="0">
              <a:buNone/>
              <a:defRPr sz="7400" b="1"/>
            </a:lvl4pPr>
            <a:lvl5pPr marL="8597850" indent="0">
              <a:buNone/>
              <a:defRPr sz="7400" b="1"/>
            </a:lvl5pPr>
            <a:lvl6pPr marL="10747314" indent="0">
              <a:buNone/>
              <a:defRPr sz="7400" b="1"/>
            </a:lvl6pPr>
            <a:lvl7pPr marL="12896775" indent="0">
              <a:buNone/>
              <a:defRPr sz="7400" b="1"/>
            </a:lvl7pPr>
            <a:lvl8pPr marL="15046236" indent="0">
              <a:buNone/>
              <a:defRPr sz="7400" b="1"/>
            </a:lvl8pPr>
            <a:lvl9pPr marL="17195700" indent="0">
              <a:buNone/>
              <a:defRPr sz="74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6" y="11218332"/>
            <a:ext cx="21769391" cy="1650047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EC90-FA25-4587-BAEC-E69BD8EADED6}" type="datetimeFigureOut">
              <a:rPr lang="fr-FR" smtClean="0"/>
              <a:t>07/07/2018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CBD0-6345-4586-BAD7-5CF2A20EBD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891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EC90-FA25-4587-BAEC-E69BD8EADED6}" type="datetimeFigureOut">
              <a:rPr lang="fr-FR" smtClean="0"/>
              <a:t>07/07/2018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CBD0-6345-4586-BAD7-5CF2A20EBD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622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EC90-FA25-4587-BAEC-E69BD8EADED6}" type="datetimeFigureOut">
              <a:rPr lang="fr-FR" smtClean="0"/>
              <a:t>07/07/2018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CBD0-6345-4586-BAD7-5CF2A20EBD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561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06" y="2047454"/>
            <a:ext cx="16515397" cy="7166083"/>
          </a:xfrm>
        </p:spPr>
        <p:txBody>
          <a:bodyPr anchor="b"/>
          <a:lstStyle>
            <a:lvl1pPr>
              <a:defRPr sz="151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3" y="4421937"/>
            <a:ext cx="25923238" cy="21825266"/>
          </a:xfrm>
        </p:spPr>
        <p:txBody>
          <a:bodyPr/>
          <a:lstStyle>
            <a:lvl1pPr>
              <a:defRPr sz="15100"/>
            </a:lvl1pPr>
            <a:lvl2pPr>
              <a:defRPr sz="131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06" y="9213533"/>
            <a:ext cx="16515397" cy="17069210"/>
          </a:xfrm>
        </p:spPr>
        <p:txBody>
          <a:bodyPr/>
          <a:lstStyle>
            <a:lvl1pPr marL="0" indent="0">
              <a:buNone/>
              <a:defRPr sz="7400"/>
            </a:lvl1pPr>
            <a:lvl2pPr marL="2149461" indent="0">
              <a:buNone/>
              <a:defRPr sz="6500"/>
            </a:lvl2pPr>
            <a:lvl3pPr marL="4298925" indent="0">
              <a:buNone/>
              <a:defRPr sz="5600"/>
            </a:lvl3pPr>
            <a:lvl4pPr marL="6448386" indent="0">
              <a:buNone/>
              <a:defRPr sz="4700"/>
            </a:lvl4pPr>
            <a:lvl5pPr marL="8597850" indent="0">
              <a:buNone/>
              <a:defRPr sz="4700"/>
            </a:lvl5pPr>
            <a:lvl6pPr marL="10747314" indent="0">
              <a:buNone/>
              <a:defRPr sz="4700"/>
            </a:lvl6pPr>
            <a:lvl7pPr marL="12896775" indent="0">
              <a:buNone/>
              <a:defRPr sz="4700"/>
            </a:lvl7pPr>
            <a:lvl8pPr marL="15046236" indent="0">
              <a:buNone/>
              <a:defRPr sz="4700"/>
            </a:lvl8pPr>
            <a:lvl9pPr marL="17195700" indent="0">
              <a:buNone/>
              <a:defRPr sz="47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EC90-FA25-4587-BAEC-E69BD8EADED6}" type="datetimeFigureOut">
              <a:rPr lang="fr-FR" smtClean="0"/>
              <a:t>07/07/2018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CBD0-6345-4586-BAD7-5CF2A20EBD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294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06" y="2047454"/>
            <a:ext cx="16515397" cy="7166083"/>
          </a:xfrm>
        </p:spPr>
        <p:txBody>
          <a:bodyPr anchor="b"/>
          <a:lstStyle>
            <a:lvl1pPr>
              <a:defRPr sz="151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3" y="4421937"/>
            <a:ext cx="25923238" cy="21825266"/>
          </a:xfrm>
        </p:spPr>
        <p:txBody>
          <a:bodyPr anchor="t"/>
          <a:lstStyle>
            <a:lvl1pPr marL="0" indent="0">
              <a:buNone/>
              <a:defRPr sz="15100"/>
            </a:lvl1pPr>
            <a:lvl2pPr marL="2149461" indent="0">
              <a:buNone/>
              <a:defRPr sz="13100"/>
            </a:lvl2pPr>
            <a:lvl3pPr marL="4298925" indent="0">
              <a:buNone/>
              <a:defRPr sz="11300"/>
            </a:lvl3pPr>
            <a:lvl4pPr marL="6448386" indent="0">
              <a:buNone/>
              <a:defRPr sz="9500"/>
            </a:lvl4pPr>
            <a:lvl5pPr marL="8597850" indent="0">
              <a:buNone/>
              <a:defRPr sz="9500"/>
            </a:lvl5pPr>
            <a:lvl6pPr marL="10747314" indent="0">
              <a:buNone/>
              <a:defRPr sz="9500"/>
            </a:lvl6pPr>
            <a:lvl7pPr marL="12896775" indent="0">
              <a:buNone/>
              <a:defRPr sz="9500"/>
            </a:lvl7pPr>
            <a:lvl8pPr marL="15046236" indent="0">
              <a:buNone/>
              <a:defRPr sz="9500"/>
            </a:lvl8pPr>
            <a:lvl9pPr marL="17195700" indent="0">
              <a:buNone/>
              <a:defRPr sz="9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06" y="9213533"/>
            <a:ext cx="16515397" cy="17069210"/>
          </a:xfrm>
        </p:spPr>
        <p:txBody>
          <a:bodyPr/>
          <a:lstStyle>
            <a:lvl1pPr marL="0" indent="0">
              <a:buNone/>
              <a:defRPr sz="7400"/>
            </a:lvl1pPr>
            <a:lvl2pPr marL="2149461" indent="0">
              <a:buNone/>
              <a:defRPr sz="6500"/>
            </a:lvl2pPr>
            <a:lvl3pPr marL="4298925" indent="0">
              <a:buNone/>
              <a:defRPr sz="5600"/>
            </a:lvl3pPr>
            <a:lvl4pPr marL="6448386" indent="0">
              <a:buNone/>
              <a:defRPr sz="4700"/>
            </a:lvl4pPr>
            <a:lvl5pPr marL="8597850" indent="0">
              <a:buNone/>
              <a:defRPr sz="4700"/>
            </a:lvl5pPr>
            <a:lvl6pPr marL="10747314" indent="0">
              <a:buNone/>
              <a:defRPr sz="4700"/>
            </a:lvl6pPr>
            <a:lvl7pPr marL="12896775" indent="0">
              <a:buNone/>
              <a:defRPr sz="4700"/>
            </a:lvl7pPr>
            <a:lvl8pPr marL="15046236" indent="0">
              <a:buNone/>
              <a:defRPr sz="4700"/>
            </a:lvl8pPr>
            <a:lvl9pPr marL="17195700" indent="0">
              <a:buNone/>
              <a:defRPr sz="47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EC90-FA25-4587-BAEC-E69BD8EADED6}" type="datetimeFigureOut">
              <a:rPr lang="fr-FR" smtClean="0"/>
              <a:t>07/07/2018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CBD0-6345-4586-BAD7-5CF2A20EBD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6371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EC90-FA25-4587-BAEC-E69BD8EADED6}" type="datetimeFigureOut">
              <a:rPr lang="fr-FR" smtClean="0"/>
              <a:t>07/07/2018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CBD0-6345-4586-BAD7-5CF2A20EBD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267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6" y="1635119"/>
            <a:ext cx="11041379" cy="2602681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8" y="1635119"/>
            <a:ext cx="32484059" cy="26026811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EC90-FA25-4587-BAEC-E69BD8EADED6}" type="datetimeFigureOut">
              <a:rPr lang="fr-FR" smtClean="0"/>
              <a:t>07/07/2018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CBD0-6345-4586-BAD7-5CF2A20EBD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823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3" y="1635128"/>
            <a:ext cx="44165520" cy="5936189"/>
          </a:xfrm>
          <a:prstGeom prst="rect">
            <a:avLst/>
          </a:prstGeom>
        </p:spPr>
        <p:txBody>
          <a:bodyPr vert="horz" lIns="368913" tIns="184456" rIns="368913" bIns="184456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3" y="8175590"/>
            <a:ext cx="44165520" cy="19486337"/>
          </a:xfrm>
          <a:prstGeom prst="rect">
            <a:avLst/>
          </a:prstGeom>
        </p:spPr>
        <p:txBody>
          <a:bodyPr vert="horz" lIns="368913" tIns="184456" rIns="368913" bIns="184456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5" y="28465272"/>
            <a:ext cx="11521437" cy="1635117"/>
          </a:xfrm>
          <a:prstGeom prst="rect">
            <a:avLst/>
          </a:prstGeom>
        </p:spPr>
        <p:txBody>
          <a:bodyPr vert="horz" lIns="368913" tIns="184456" rIns="368913" bIns="184456" rtlCol="0" anchor="ctr"/>
          <a:lstStyle>
            <a:lvl1pPr algn="l">
              <a:defRPr sz="5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BEC90-FA25-4587-BAEC-E69BD8EADED6}" type="datetimeFigureOut">
              <a:rPr lang="fr-FR" smtClean="0"/>
              <a:t>07/07/2018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7" y="28465272"/>
            <a:ext cx="17282158" cy="1635117"/>
          </a:xfrm>
          <a:prstGeom prst="rect">
            <a:avLst/>
          </a:prstGeom>
        </p:spPr>
        <p:txBody>
          <a:bodyPr vert="horz" lIns="368913" tIns="184456" rIns="368913" bIns="184456" rtlCol="0" anchor="ctr"/>
          <a:lstStyle>
            <a:lvl1pPr algn="ctr">
              <a:defRPr sz="5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1" y="28465272"/>
            <a:ext cx="11521437" cy="1635117"/>
          </a:xfrm>
          <a:prstGeom prst="rect">
            <a:avLst/>
          </a:prstGeom>
        </p:spPr>
        <p:txBody>
          <a:bodyPr vert="horz" lIns="368913" tIns="184456" rIns="368913" bIns="184456" rtlCol="0" anchor="ctr"/>
          <a:lstStyle>
            <a:lvl1pPr algn="r">
              <a:defRPr sz="5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6CBD0-6345-4586-BAD7-5CF2A20EBD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67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298925" rtl="0" eaLnBrk="1" latinLnBrk="0" hangingPunct="1">
        <a:lnSpc>
          <a:spcPct val="90000"/>
        </a:lnSpc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4732" indent="-1074732" algn="l" defTabSz="4298925" rtl="0" eaLnBrk="1" latinLnBrk="0" hangingPunct="1">
        <a:lnSpc>
          <a:spcPct val="90000"/>
        </a:lnSpc>
        <a:spcBef>
          <a:spcPts val="4702"/>
        </a:spcBef>
        <a:buFont typeface="Arial" panose="020B0604020202020204" pitchFamily="34" charset="0"/>
        <a:buChar char="•"/>
        <a:defRPr sz="13100" kern="1200">
          <a:solidFill>
            <a:schemeClr val="tx1"/>
          </a:solidFill>
          <a:latin typeface="+mn-lt"/>
          <a:ea typeface="+mn-ea"/>
          <a:cs typeface="+mn-cs"/>
        </a:defRPr>
      </a:lvl1pPr>
      <a:lvl2pPr marL="3224196" indent="-1074732" algn="l" defTabSz="4298925" rtl="0" eaLnBrk="1" latinLnBrk="0" hangingPunct="1">
        <a:lnSpc>
          <a:spcPct val="90000"/>
        </a:lnSpc>
        <a:spcBef>
          <a:spcPts val="2352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2pPr>
      <a:lvl3pPr marL="5373657" indent="-1074732" algn="l" defTabSz="4298925" rtl="0" eaLnBrk="1" latinLnBrk="0" hangingPunct="1">
        <a:lnSpc>
          <a:spcPct val="90000"/>
        </a:lnSpc>
        <a:spcBef>
          <a:spcPts val="2352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3pPr>
      <a:lvl4pPr marL="7523118" indent="-1074732" algn="l" defTabSz="4298925" rtl="0" eaLnBrk="1" latinLnBrk="0" hangingPunct="1">
        <a:lnSpc>
          <a:spcPct val="90000"/>
        </a:lnSpc>
        <a:spcBef>
          <a:spcPts val="2352"/>
        </a:spcBef>
        <a:buFont typeface="Arial" panose="020B0604020202020204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9672579" indent="-1074732" algn="l" defTabSz="4298925" rtl="0" eaLnBrk="1" latinLnBrk="0" hangingPunct="1">
        <a:lnSpc>
          <a:spcPct val="90000"/>
        </a:lnSpc>
        <a:spcBef>
          <a:spcPts val="2352"/>
        </a:spcBef>
        <a:buFont typeface="Arial" panose="020B0604020202020204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1822043" indent="-1074732" algn="l" defTabSz="4298925" rtl="0" eaLnBrk="1" latinLnBrk="0" hangingPunct="1">
        <a:lnSpc>
          <a:spcPct val="90000"/>
        </a:lnSpc>
        <a:spcBef>
          <a:spcPts val="2352"/>
        </a:spcBef>
        <a:buFont typeface="Arial" panose="020B0604020202020204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971507" indent="-1074732" algn="l" defTabSz="4298925" rtl="0" eaLnBrk="1" latinLnBrk="0" hangingPunct="1">
        <a:lnSpc>
          <a:spcPct val="90000"/>
        </a:lnSpc>
        <a:spcBef>
          <a:spcPts val="2352"/>
        </a:spcBef>
        <a:buFont typeface="Arial" panose="020B0604020202020204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6120971" indent="-1074732" algn="l" defTabSz="4298925" rtl="0" eaLnBrk="1" latinLnBrk="0" hangingPunct="1">
        <a:lnSpc>
          <a:spcPct val="90000"/>
        </a:lnSpc>
        <a:spcBef>
          <a:spcPts val="2352"/>
        </a:spcBef>
        <a:buFont typeface="Arial" panose="020B0604020202020204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8270432" indent="-1074732" algn="l" defTabSz="4298925" rtl="0" eaLnBrk="1" latinLnBrk="0" hangingPunct="1">
        <a:lnSpc>
          <a:spcPct val="90000"/>
        </a:lnSpc>
        <a:spcBef>
          <a:spcPts val="2352"/>
        </a:spcBef>
        <a:buFont typeface="Arial" panose="020B0604020202020204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298925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49461" algn="l" defTabSz="4298925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298925" algn="l" defTabSz="4298925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448386" algn="l" defTabSz="4298925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7850" algn="l" defTabSz="4298925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747314" algn="l" defTabSz="4298925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6775" algn="l" defTabSz="4298925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046236" algn="l" defTabSz="4298925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195700" algn="l" defTabSz="4298925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mailto:aprosaac_rdc@hotmail.com" TargetMode="External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Relationship Id="rId9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1" descr="Résultat de recherche d'images pour &quot;SPSS logo&quot;"/>
          <p:cNvSpPr>
            <a:spLocks noChangeAspect="1" noChangeArrowheads="1"/>
          </p:cNvSpPr>
          <p:nvPr/>
        </p:nvSpPr>
        <p:spPr bwMode="auto">
          <a:xfrm>
            <a:off x="-5931435" y="1042805"/>
            <a:ext cx="1321158" cy="122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384492" tIns="192246" rIns="384492" bIns="192246" numCol="1" anchor="t" anchorCtr="0" compatLnSpc="1">
            <a:prstTxWarp prst="textNoShape">
              <a:avLst/>
            </a:prstTxWarp>
          </a:bodyPr>
          <a:lstStyle/>
          <a:p>
            <a:endParaRPr lang="fr-FR" sz="8000"/>
          </a:p>
        </p:txBody>
      </p:sp>
      <p:sp>
        <p:nvSpPr>
          <p:cNvPr id="2061" name="Rectangle 2060"/>
          <p:cNvSpPr/>
          <p:nvPr/>
        </p:nvSpPr>
        <p:spPr>
          <a:xfrm>
            <a:off x="62438" y="26899146"/>
            <a:ext cx="51206400" cy="3696502"/>
          </a:xfrm>
          <a:prstGeom prst="rect">
            <a:avLst/>
          </a:prstGeom>
          <a:solidFill>
            <a:srgbClr val="27A3FF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lIns="368913" tIns="184456" rIns="368913" bIns="184456">
            <a:spAutoFit/>
          </a:bodyPr>
          <a:lstStyle/>
          <a:p>
            <a:pPr marL="4707465" indent="-4707465">
              <a:tabLst>
                <a:tab pos="2542674" algn="l"/>
              </a:tabLst>
            </a:pPr>
            <a:r>
              <a:rPr lang="fr-FR" sz="7200" b="1" i="1" cap="all" dirty="0">
                <a:latin typeface="+mj-lt"/>
              </a:rPr>
              <a:t>Contacts : </a:t>
            </a:r>
            <a:r>
              <a:rPr lang="fr-FR" sz="7200" b="1" dirty="0">
                <a:solidFill>
                  <a:schemeClr val="bg1"/>
                </a:solidFill>
                <a:latin typeface="+mj-lt"/>
              </a:rPr>
              <a:t>Téléphone: +243899682734/+243810708377</a:t>
            </a:r>
          </a:p>
          <a:p>
            <a:pPr marL="4706938" indent="-919163">
              <a:tabLst>
                <a:tab pos="2926955" algn="l"/>
              </a:tabLst>
            </a:pPr>
            <a:r>
              <a:rPr lang="fr-FR" sz="7200" b="1" dirty="0">
                <a:solidFill>
                  <a:schemeClr val="bg1"/>
                </a:solidFill>
                <a:latin typeface="+mj-lt"/>
              </a:rPr>
              <a:t>E-mail: </a:t>
            </a:r>
            <a:r>
              <a:rPr lang="fr-FR" sz="7200" b="1" dirty="0">
                <a:solidFill>
                  <a:schemeClr val="bg1"/>
                </a:solidFill>
                <a:latin typeface="+mj-lt"/>
                <a:hlinkClick r:id="rId3"/>
              </a:rPr>
              <a:t>aprosaac_rdc@hotmail.com</a:t>
            </a:r>
            <a:endParaRPr lang="fr-FR" sz="7200" b="1" dirty="0">
              <a:solidFill>
                <a:schemeClr val="bg1"/>
              </a:solidFill>
              <a:latin typeface="+mj-lt"/>
            </a:endParaRPr>
          </a:p>
          <a:p>
            <a:pPr marL="4706938" indent="-919163">
              <a:tabLst>
                <a:tab pos="2926955" algn="l"/>
              </a:tabLst>
            </a:pPr>
            <a:r>
              <a:rPr lang="fr-FR" sz="7200" b="1" dirty="0">
                <a:solidFill>
                  <a:schemeClr val="bg1"/>
                </a:solidFill>
                <a:latin typeface="+mj-lt"/>
              </a:rPr>
              <a:t>Site web: www.aprosac.org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2438" y="6127"/>
            <a:ext cx="51206400" cy="8497816"/>
          </a:xfrm>
          <a:prstGeom prst="rect">
            <a:avLst/>
          </a:prstGeom>
          <a:solidFill>
            <a:srgbClr val="00B0F0"/>
          </a:solidFill>
        </p:spPr>
        <p:txBody>
          <a:bodyPr wrap="square" lIns="368913" tIns="184456" rIns="368913" bIns="184456" rtlCol="0">
            <a:spAutoFit/>
          </a:bodyPr>
          <a:lstStyle/>
          <a:p>
            <a:pPr marL="14108113" indent="-13912850" algn="ctr"/>
            <a:r>
              <a:rPr lang="fr-FR" sz="7200" dirty="0">
                <a:solidFill>
                  <a:schemeClr val="bg1"/>
                </a:solidFill>
                <a:latin typeface="Arial Black" panose="020B0A04020102020204" pitchFamily="34" charset="0"/>
              </a:rPr>
              <a:t>APROSAC _</a:t>
            </a:r>
            <a:r>
              <a:rPr lang="fr-FR" sz="6600" dirty="0">
                <a:solidFill>
                  <a:schemeClr val="bg1"/>
                </a:solidFill>
                <a:latin typeface="Arial Black" panose="020B0A04020102020204" pitchFamily="34" charset="0"/>
              </a:rPr>
              <a:t>ASBL/ONGD</a:t>
            </a:r>
            <a:endParaRPr lang="fr-FR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4108113" indent="-13912850" algn="ctr"/>
            <a:r>
              <a:rPr lang="fr-FR" sz="4400" dirty="0">
                <a:solidFill>
                  <a:schemeClr val="bg1"/>
                </a:solidFill>
                <a:latin typeface="Arial Black" panose="020B0A04020102020204" pitchFamily="34" charset="0"/>
              </a:rPr>
              <a:t>N° de l’acte juridique : F92/29.492</a:t>
            </a:r>
          </a:p>
          <a:p>
            <a:pPr marL="14108113" indent="-13912850" algn="ctr"/>
            <a:r>
              <a:rPr lang="fr-FR" sz="4400" dirty="0">
                <a:solidFill>
                  <a:schemeClr val="bg1"/>
                </a:solidFill>
                <a:latin typeface="Arial Black" panose="020B0A04020102020204" pitchFamily="34" charset="0"/>
              </a:rPr>
              <a:t>N° impôt : A1511107Q</a:t>
            </a:r>
          </a:p>
          <a:p>
            <a:pPr marL="14108113" indent="-6858000" algn="ctr">
              <a:tabLst>
                <a:tab pos="48593375" algn="l"/>
                <a:tab pos="49182338" algn="l"/>
              </a:tabLst>
            </a:pPr>
            <a:r>
              <a:rPr lang="fr-FR" sz="9000" b="1" dirty="0">
                <a:solidFill>
                  <a:srgbClr val="FCF60D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CENTRE D’ETUDES, DE FORMATION ET D’ASSISTANCE/CONSEILS</a:t>
            </a:r>
          </a:p>
          <a:p>
            <a:pPr marL="14108113" indent="-6858000" algn="ctr"/>
            <a:r>
              <a:rPr lang="fr-FR" sz="9000" b="1" dirty="0">
                <a:solidFill>
                  <a:srgbClr val="FCF60D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NOUVELLES TECHNOLOGIES DE SANTÉ ET DEVELOPPEMENT  </a:t>
            </a:r>
          </a:p>
          <a:p>
            <a:pPr marL="5356225" indent="-5029200" algn="ctr"/>
            <a:r>
              <a:rPr lang="fr-FR" sz="188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CEFASD </a:t>
            </a:r>
          </a:p>
        </p:txBody>
      </p:sp>
      <p:pic>
        <p:nvPicPr>
          <p:cNvPr id="25" name="Image 2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9052" y="1042805"/>
            <a:ext cx="8070262" cy="706593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26552782" y="26899141"/>
            <a:ext cx="23546099" cy="4558276"/>
          </a:xfrm>
          <a:prstGeom prst="rect">
            <a:avLst/>
          </a:prstGeom>
          <a:noFill/>
        </p:spPr>
        <p:txBody>
          <a:bodyPr wrap="square" lIns="368913" tIns="184456" rIns="368913" bIns="184456" rtlCol="0">
            <a:spAutoFit/>
          </a:bodyPr>
          <a:lstStyle/>
          <a:p>
            <a:pPr marL="5681663" indent="-5681663"/>
            <a:r>
              <a:rPr lang="fr-FR" sz="7200" b="1" i="1" cap="all" dirty="0">
                <a:latin typeface="Arial Black" panose="020B0A04020102020204" pitchFamily="34" charset="0"/>
              </a:rPr>
              <a:t>Adresse : </a:t>
            </a:r>
            <a:r>
              <a:rPr lang="fr-F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Avenue Bypass N° 11 , Quartier salongo  ,C/Lemba ,Kinshasa-RDC.</a:t>
            </a:r>
          </a:p>
          <a:p>
            <a:pPr marL="4323184" lvl="1"/>
            <a:endParaRPr lang="fr-FR" sz="5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20A0C2-DC8D-495A-8BE2-FA91AEDA5073}"/>
              </a:ext>
            </a:extLst>
          </p:cNvPr>
          <p:cNvSpPr/>
          <p:nvPr/>
        </p:nvSpPr>
        <p:spPr>
          <a:xfrm>
            <a:off x="62438" y="8503943"/>
            <a:ext cx="21034076" cy="1865574"/>
          </a:xfrm>
          <a:prstGeom prst="rect">
            <a:avLst/>
          </a:prstGeom>
          <a:solidFill>
            <a:srgbClr val="002060"/>
          </a:solidFill>
        </p:spPr>
        <p:txBody>
          <a:bodyPr wrap="square" lIns="384492" tIns="192246" rIns="384492" bIns="192246">
            <a:spAutoFit/>
          </a:bodyPr>
          <a:lstStyle/>
          <a:p>
            <a:pPr algn="ctr"/>
            <a:r>
              <a:rPr lang="fr-FR" sz="96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CYBER CAFÉ &amp;BUREAUTIQUE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56A1AE-0143-4C6F-BF3B-C707801FF7A7}"/>
              </a:ext>
            </a:extLst>
          </p:cNvPr>
          <p:cNvSpPr/>
          <p:nvPr/>
        </p:nvSpPr>
        <p:spPr>
          <a:xfrm>
            <a:off x="0" y="11036152"/>
            <a:ext cx="19065904" cy="1403909"/>
          </a:xfrm>
          <a:prstGeom prst="rect">
            <a:avLst/>
          </a:prstGeom>
          <a:solidFill>
            <a:srgbClr val="00B0F0"/>
          </a:solidFill>
        </p:spPr>
        <p:txBody>
          <a:bodyPr wrap="square" lIns="384492" tIns="192246" rIns="384492" bIns="192246">
            <a:sp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fr-FR" sz="6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CONNEXION À L’INTERNET 5/5</a:t>
            </a:r>
            <a:endParaRPr lang="fr-FR" sz="8000" b="1" i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E5268D-5333-4CAC-B29C-88FF5B303A5E}"/>
              </a:ext>
            </a:extLst>
          </p:cNvPr>
          <p:cNvSpPr/>
          <p:nvPr/>
        </p:nvSpPr>
        <p:spPr>
          <a:xfrm>
            <a:off x="0" y="12514878"/>
            <a:ext cx="19065904" cy="1357743"/>
          </a:xfrm>
          <a:prstGeom prst="rect">
            <a:avLst/>
          </a:prstGeom>
          <a:solidFill>
            <a:srgbClr val="FCF60D"/>
          </a:solidFill>
        </p:spPr>
        <p:txBody>
          <a:bodyPr wrap="square" lIns="384492" tIns="192246" rIns="384492" bIns="192246">
            <a:sp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fr-FR" sz="63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SAISIE, IMPRESSION ET PHOTOCOPIE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3D141B-D1D9-48DE-9CB6-B034263132CB}"/>
              </a:ext>
            </a:extLst>
          </p:cNvPr>
          <p:cNvSpPr/>
          <p:nvPr/>
        </p:nvSpPr>
        <p:spPr>
          <a:xfrm>
            <a:off x="62438" y="14125672"/>
            <a:ext cx="19065904" cy="1311576"/>
          </a:xfrm>
          <a:prstGeom prst="rect">
            <a:avLst/>
          </a:prstGeom>
          <a:solidFill>
            <a:srgbClr val="C00000"/>
          </a:solidFill>
        </p:spPr>
        <p:txBody>
          <a:bodyPr wrap="square" lIns="384492" tIns="192246" rIns="384492" bIns="192246">
            <a:sp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fr-FR" sz="6000" dirty="0">
                <a:solidFill>
                  <a:schemeClr val="bg1"/>
                </a:solidFill>
                <a:latin typeface="Arial Black" panose="020B0A04020102020204" pitchFamily="34" charset="0"/>
              </a:rPr>
              <a:t>GRAVURE, PLASTIFICATION ET RELIURE</a:t>
            </a:r>
            <a:endParaRPr lang="fr-FR" sz="600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84F858-E831-42AA-AACB-B600B27605FC}"/>
              </a:ext>
            </a:extLst>
          </p:cNvPr>
          <p:cNvSpPr/>
          <p:nvPr/>
        </p:nvSpPr>
        <p:spPr>
          <a:xfrm>
            <a:off x="62438" y="15549257"/>
            <a:ext cx="19065904" cy="2050240"/>
          </a:xfrm>
          <a:prstGeom prst="rect">
            <a:avLst/>
          </a:prstGeom>
          <a:solidFill>
            <a:srgbClr val="00B050"/>
          </a:solidFill>
        </p:spPr>
        <p:txBody>
          <a:bodyPr wrap="square" lIns="384492" tIns="192246" rIns="384492" bIns="192246">
            <a:sp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fr-FR" sz="5400" dirty="0">
                <a:solidFill>
                  <a:schemeClr val="bg1"/>
                </a:solidFill>
                <a:latin typeface="Arial Black" panose="020B0A04020102020204" pitchFamily="34" charset="0"/>
              </a:rPr>
              <a:t>VENTE CONSOMMABLES INFORMATIQUES ET FOURNITURES DU BUREAU 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E44872-C2F4-47C6-81D4-6787A5DAC64C}"/>
              </a:ext>
            </a:extLst>
          </p:cNvPr>
          <p:cNvSpPr/>
          <p:nvPr/>
        </p:nvSpPr>
        <p:spPr>
          <a:xfrm>
            <a:off x="62438" y="17986432"/>
            <a:ext cx="21186387" cy="1403909"/>
          </a:xfrm>
          <a:prstGeom prst="rect">
            <a:avLst/>
          </a:prstGeom>
          <a:solidFill>
            <a:srgbClr val="002060"/>
          </a:solidFill>
        </p:spPr>
        <p:txBody>
          <a:bodyPr wrap="square" lIns="384492" tIns="192246" rIns="384492" bIns="192246">
            <a:spAutoFit/>
          </a:bodyPr>
          <a:lstStyle/>
          <a:p>
            <a:r>
              <a:rPr lang="fr-FR" sz="66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FORMATION  INDIVIDUEL ET COLLECTIVE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B95584-DADE-4BCD-A030-D020C67BA4F8}"/>
              </a:ext>
            </a:extLst>
          </p:cNvPr>
          <p:cNvSpPr/>
          <p:nvPr/>
        </p:nvSpPr>
        <p:spPr>
          <a:xfrm rot="10800000" flipV="1">
            <a:off x="31345106" y="8445117"/>
            <a:ext cx="19923732" cy="4081566"/>
          </a:xfrm>
          <a:prstGeom prst="rect">
            <a:avLst/>
          </a:prstGeom>
          <a:solidFill>
            <a:srgbClr val="002060"/>
          </a:solidFill>
        </p:spPr>
        <p:txBody>
          <a:bodyPr wrap="square" lIns="384492" tIns="192246" rIns="384492" bIns="192246">
            <a:spAutoFit/>
          </a:bodyPr>
          <a:lstStyle/>
          <a:p>
            <a:pPr algn="ctr"/>
            <a:r>
              <a:rPr lang="fr-FR" sz="80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LABORATOIRE D’ANALYSE BIOSTATISTIQUE  ET EPIDÉMIOLOGIQUE</a:t>
            </a:r>
          </a:p>
        </p:txBody>
      </p:sp>
      <p:pic>
        <p:nvPicPr>
          <p:cNvPr id="22" name="Picture 25">
            <a:extLst>
              <a:ext uri="{FF2B5EF4-FFF2-40B4-BE49-F238E27FC236}">
                <a16:creationId xmlns:a16="http://schemas.microsoft.com/office/drawing/2014/main" id="{74C3C16D-CE72-41EE-A54F-5849241B6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345106" y="12528016"/>
            <a:ext cx="6381390" cy="587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5CC9275-F4C4-4D78-ACC5-91066302BA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4201" y="13046373"/>
            <a:ext cx="9103846" cy="324445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682C2F5-2103-440D-B2CC-EE4F90ACDB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7002" y="15387112"/>
            <a:ext cx="10407289" cy="259025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75ECB60-3855-40C2-98CB-D8E7E4F5FDA2}"/>
              </a:ext>
            </a:extLst>
          </p:cNvPr>
          <p:cNvSpPr/>
          <p:nvPr/>
        </p:nvSpPr>
        <p:spPr>
          <a:xfrm>
            <a:off x="0" y="19948558"/>
            <a:ext cx="19065904" cy="1403909"/>
          </a:xfrm>
          <a:prstGeom prst="rect">
            <a:avLst/>
          </a:prstGeom>
          <a:solidFill>
            <a:srgbClr val="27A3FF"/>
          </a:solidFill>
        </p:spPr>
        <p:txBody>
          <a:bodyPr wrap="square" lIns="384492" tIns="192246" rIns="384492" bIns="192246">
            <a:sp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fr-FR" sz="6600" b="1" i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LOGICIELS  BUREAUTIQUE</a:t>
            </a:r>
            <a:endParaRPr lang="fr-FR" sz="8000" b="1" i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F5F2FE-7B0E-4FCF-9926-E48DF50966E5}"/>
              </a:ext>
            </a:extLst>
          </p:cNvPr>
          <p:cNvSpPr/>
          <p:nvPr/>
        </p:nvSpPr>
        <p:spPr>
          <a:xfrm>
            <a:off x="0" y="21413077"/>
            <a:ext cx="19065904" cy="1311576"/>
          </a:xfrm>
          <a:prstGeom prst="rect">
            <a:avLst/>
          </a:prstGeom>
          <a:solidFill>
            <a:srgbClr val="FCF60D"/>
          </a:solidFill>
        </p:spPr>
        <p:txBody>
          <a:bodyPr wrap="square" lIns="384492" tIns="192246" rIns="384492" bIns="192246">
            <a:sp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fr-FR" sz="6000" b="1" i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LOGICIELS D’ANALYSE STATISTIQUE</a:t>
            </a:r>
            <a:endParaRPr lang="fr-FR" sz="7200" b="1" i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3AA474-6163-4ED9-8CF0-D91933D83F70}"/>
              </a:ext>
            </a:extLst>
          </p:cNvPr>
          <p:cNvSpPr/>
          <p:nvPr/>
        </p:nvSpPr>
        <p:spPr>
          <a:xfrm>
            <a:off x="0" y="22855281"/>
            <a:ext cx="19065904" cy="1311576"/>
          </a:xfrm>
          <a:prstGeom prst="rect">
            <a:avLst/>
          </a:prstGeom>
          <a:solidFill>
            <a:srgbClr val="C00000"/>
          </a:solidFill>
        </p:spPr>
        <p:txBody>
          <a:bodyPr wrap="square" lIns="384492" tIns="192246" rIns="384492" bIns="192246">
            <a:sp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fr-FR" sz="60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LOGICIELS DE GESTION DES PROJETS</a:t>
            </a:r>
            <a:endParaRPr lang="fr-FR" sz="7200" b="1" i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30BA8CC-1DB9-4FE9-B688-61AA8C0A3812}"/>
              </a:ext>
            </a:extLst>
          </p:cNvPr>
          <p:cNvSpPr/>
          <p:nvPr/>
        </p:nvSpPr>
        <p:spPr>
          <a:xfrm>
            <a:off x="62438" y="24269040"/>
            <a:ext cx="19065904" cy="2234906"/>
          </a:xfrm>
          <a:prstGeom prst="rect">
            <a:avLst/>
          </a:prstGeom>
          <a:solidFill>
            <a:srgbClr val="00B050"/>
          </a:solidFill>
        </p:spPr>
        <p:txBody>
          <a:bodyPr wrap="square" lIns="384492" tIns="192246" rIns="384492" bIns="192246">
            <a:sp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fr-FR" sz="60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GESTION PARTICIPATIVE  DE LA SANTÉ DANS LA COMMUNAUTÉ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3D42E58-4EB1-4319-8C1B-8167DE1B569B}"/>
              </a:ext>
            </a:extLst>
          </p:cNvPr>
          <p:cNvSpPr/>
          <p:nvPr/>
        </p:nvSpPr>
        <p:spPr>
          <a:xfrm>
            <a:off x="30763043" y="17872977"/>
            <a:ext cx="20380919" cy="1742464"/>
          </a:xfrm>
          <a:prstGeom prst="rect">
            <a:avLst/>
          </a:prstGeom>
          <a:solidFill>
            <a:srgbClr val="002060"/>
          </a:solidFill>
        </p:spPr>
        <p:txBody>
          <a:bodyPr wrap="square" lIns="384492" tIns="192246" rIns="384492" bIns="192246">
            <a:spAutoFit/>
          </a:bodyPr>
          <a:lstStyle/>
          <a:p>
            <a:r>
              <a:rPr lang="fr-FR" sz="88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DOMAINES DES COMPÉTENCES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3007EE-E454-4E6E-B777-17E6545A4E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0857" y="10108033"/>
            <a:ext cx="8769031" cy="8769031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798CB398-3177-43DE-8453-DA2EA6A0D3A2}"/>
              </a:ext>
            </a:extLst>
          </p:cNvPr>
          <p:cNvSpPr/>
          <p:nvPr/>
        </p:nvSpPr>
        <p:spPr>
          <a:xfrm>
            <a:off x="31345106" y="21335903"/>
            <a:ext cx="19923732" cy="1619353"/>
          </a:xfrm>
          <a:prstGeom prst="rect">
            <a:avLst/>
          </a:prstGeom>
          <a:solidFill>
            <a:srgbClr val="FCF60D"/>
          </a:solidFill>
        </p:spPr>
        <p:txBody>
          <a:bodyPr wrap="square" lIns="384492" tIns="192246" rIns="384492" bIns="192246">
            <a:sp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fr-FR" sz="8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SANTÉ/VIH&amp;PALUDISME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BC52FF7-30AD-4452-A171-31AD54C995E6}"/>
              </a:ext>
            </a:extLst>
          </p:cNvPr>
          <p:cNvSpPr/>
          <p:nvPr/>
        </p:nvSpPr>
        <p:spPr>
          <a:xfrm>
            <a:off x="31345106" y="24840089"/>
            <a:ext cx="19923732" cy="1403909"/>
          </a:xfrm>
          <a:prstGeom prst="rect">
            <a:avLst/>
          </a:prstGeom>
          <a:solidFill>
            <a:srgbClr val="00B050"/>
          </a:solidFill>
        </p:spPr>
        <p:txBody>
          <a:bodyPr wrap="square" lIns="384492" tIns="192246" rIns="384492" bIns="192246">
            <a:sp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fr-FR" sz="6600" b="1" i="1" dirty="0">
                <a:solidFill>
                  <a:schemeClr val="bg1"/>
                </a:solidFill>
                <a:latin typeface="Arial Black" panose="020B0A04020102020204" pitchFamily="34" charset="0"/>
              </a:rPr>
              <a:t> EAU, HYGIENE ET ASSAINISSEMENT  </a:t>
            </a:r>
            <a:endParaRPr lang="fr-FR" sz="8000" b="1" i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76D7B58-6BFE-4924-B349-65BFE6C8A5CE}"/>
              </a:ext>
            </a:extLst>
          </p:cNvPr>
          <p:cNvSpPr/>
          <p:nvPr/>
        </p:nvSpPr>
        <p:spPr>
          <a:xfrm>
            <a:off x="31345106" y="23216512"/>
            <a:ext cx="19861294" cy="1496242"/>
          </a:xfrm>
          <a:prstGeom prst="rect">
            <a:avLst/>
          </a:prstGeom>
          <a:solidFill>
            <a:srgbClr val="C00000"/>
          </a:solidFill>
        </p:spPr>
        <p:txBody>
          <a:bodyPr wrap="square" lIns="384492" tIns="192246" rIns="384492" bIns="192246">
            <a:sp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fr-FR" sz="7200" dirty="0">
                <a:solidFill>
                  <a:schemeClr val="bg1"/>
                </a:solidFill>
                <a:latin typeface="Arial Black" panose="020B0A04020102020204" pitchFamily="34" charset="0"/>
              </a:rPr>
              <a:t> NUTRITION / ALIMENTATION</a:t>
            </a:r>
            <a:endParaRPr lang="fr-FR" sz="8800" b="1" i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1" name="Picture 25">
            <a:extLst>
              <a:ext uri="{FF2B5EF4-FFF2-40B4-BE49-F238E27FC236}">
                <a16:creationId xmlns:a16="http://schemas.microsoft.com/office/drawing/2014/main" id="{4E893D0A-24D5-421F-AC2E-9525ABEDD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90876" y="19694786"/>
            <a:ext cx="9565867" cy="634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697BB41-F5FD-47F0-8CEA-9B53C499DDC6}"/>
              </a:ext>
            </a:extLst>
          </p:cNvPr>
          <p:cNvSpPr/>
          <p:nvPr/>
        </p:nvSpPr>
        <p:spPr>
          <a:xfrm>
            <a:off x="31313886" y="19856225"/>
            <a:ext cx="19923732" cy="1496242"/>
          </a:xfrm>
          <a:prstGeom prst="rect">
            <a:avLst/>
          </a:prstGeom>
          <a:solidFill>
            <a:srgbClr val="00B0F0"/>
          </a:solidFill>
        </p:spPr>
        <p:txBody>
          <a:bodyPr wrap="square" lIns="384492" tIns="192246" rIns="384492" bIns="192246">
            <a:sp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fr-FR" sz="7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INFORMATIQUE DE SANTE</a:t>
            </a:r>
          </a:p>
        </p:txBody>
      </p:sp>
    </p:spTree>
    <p:extLst>
      <p:ext uri="{BB962C8B-B14F-4D97-AF65-F5344CB8AC3E}">
        <p14:creationId xmlns:p14="http://schemas.microsoft.com/office/powerpoint/2010/main" val="10850213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12982</TotalTime>
  <Words>119</Words>
  <Application>Microsoft Office PowerPoint</Application>
  <PresentationFormat>Personnalisé</PresentationFormat>
  <Paragraphs>27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Times New Roman</vt:lpstr>
      <vt:lpstr>Wingdings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CEPROMOR_asbl</dc:creator>
  <cp:lastModifiedBy>BUNDUTIDI MAKAYA Nathan</cp:lastModifiedBy>
  <cp:revision>112</cp:revision>
  <cp:lastPrinted>2015-05-06T00:25:56Z</cp:lastPrinted>
  <dcterms:created xsi:type="dcterms:W3CDTF">2015-05-05T19:47:23Z</dcterms:created>
  <dcterms:modified xsi:type="dcterms:W3CDTF">2018-07-07T06:58:27Z</dcterms:modified>
</cp:coreProperties>
</file>